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9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20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64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966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85966F-FE2A-4A38-AC95-54A4B3F98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E98723D-7CBF-4324-A776-E2790DA8B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35FB65-3099-4C50-A538-82EE4B97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9C0BE6-1DD6-4A66-A95F-9993D373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A2D5E-10BC-47C7-9C32-9C4E7940B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564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F4B710-98B7-4874-9B73-E4D59FE8E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D1A78B-B7CF-4DB8-B028-F9C85FDD4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B3C7CC-D916-4BC1-89CB-0B195AB8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48FD13-4A84-48E9-BB63-D4B78083B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7F7B27-CA65-4FFF-92BF-DEDE3760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340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C49A0-EDEA-442C-8CE2-9686D61A5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31C890-A362-4669-A258-5AA1D3076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F5C9C6-436D-437A-ABE4-21432094B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99546A-5599-45C3-8773-0C1AD94FA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C530AC-2B68-4CAC-AB85-6FB7E80E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164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60C5B3-0F98-44B5-AC04-CB7A67A0F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A1AD2F-7CB3-44C4-BE86-9FB620F7D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B956BF-EE24-4F36-B9EC-0FC33CD13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AE5E18-C7C7-4838-BDC3-207ACF6C6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234AAD-8460-4358-B258-039031604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FB0D6C-9629-43CB-828F-54D8DDF8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495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E1559-F1A3-431F-9C61-0B620C096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3550EB-D86A-43CC-AADF-B142C23B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E9D7B4-F716-4659-8A99-9112927F3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A2EEC1-CAF3-4080-A2F5-88AB3E48E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2F6C20B-DD37-43A9-9EA0-5CE5D7487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C84F25-C06B-4F24-A1C2-FDD2AEBF4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52C30F-F24F-4689-A637-83A933C4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17B0D6-098F-4214-91A0-1A40D67A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893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A836A-1FC9-41E7-82F8-3D06133CF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9533DC-93E8-45F5-A3F2-8A0C2E94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DCAEA8C-B903-47C2-A4B6-82D384E1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FFD6D0A-5796-4240-9539-4A521468B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382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E09E0EF-9D74-48F5-9F3C-2B3D6A8BF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7EB643D-52D0-47D7-A7C8-F4F407A1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3B6486-7FAE-413F-88C1-897A0C1C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13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02EA17-E038-4115-9AE0-5FE3484F4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57A7A6-C334-48E9-BC14-C9655765B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8A87BC-2BBC-4DCA-AFDD-87DE43D29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359C52-FBF6-4C69-B82D-2B589406D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6D1F40-4816-4A24-9F6A-0CB82D2D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39A0DB-358E-47FC-8C53-CF6D7112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3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49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534356-7B9D-4C51-9261-C302776D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0F275A-6E07-45D5-A2BE-D41D3AF7E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0CBCBD-E952-4810-9656-D60BD007B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B2554-9836-40C7-82D9-EC259CB1E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0A6C01-9779-4AF5-9215-61BF289C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7F373F-A5BA-43E2-B453-E25F4722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580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DCCBB4-FFF2-4B00-BC51-2FB2A9394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9D6A18-C2D2-4A8A-B6F4-B0250DC61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E76F31-2822-4D9A-800D-E5AF8B2DB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833B85-8C93-42B4-8BE3-6B44DDE0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5875FB-9555-4E3B-A78D-CF228E3F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961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F95CD7-372E-4F28-B99F-9342AE313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B12E5F-A4EF-42C4-9437-3966B894E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FB18B9-9FCC-452C-B646-C6BEEB15E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09510-9267-4A02-8325-2B345C6C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C8A63E-70EC-4405-A8A4-163ACBAD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25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76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52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58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82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10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04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66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5">
            <a:extLst>
              <a:ext uri="{FF2B5EF4-FFF2-40B4-BE49-F238E27FC236}">
                <a16:creationId xmlns:a16="http://schemas.microsoft.com/office/drawing/2014/main" id="{36DC3D75-144C-4515-B98E-6E583529C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3558-F09F-482B-948F-48A9AEC8612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1B265-A1AF-44F1-A6B6-50A477793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50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2" descr="山々の黒い影&#10;&#10;自動的に生成された説明">
            <a:extLst>
              <a:ext uri="{FF2B5EF4-FFF2-40B4-BE49-F238E27FC236}">
                <a16:creationId xmlns:a16="http://schemas.microsoft.com/office/drawing/2014/main" id="{072EFDFF-E9CD-437E-A624-15A794E56E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8D98184-ED81-4F42-B6AD-EF2E0DFB7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E14DE4-12DA-4F6C-9888-0E4A09079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3CD5BD-1D99-44D4-8027-652C19AEE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E817-01A4-4904-BDC2-D2A0E354A7C2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684754-0815-46A8-B284-86D9F2DB2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5FDB21-1BE4-4F0F-8638-79AF0511D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B623-4356-481D-B17E-AB37A0FB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31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FED7B49-EF93-40D0-BBF1-27007D715CF7}"/>
              </a:ext>
            </a:extLst>
          </p:cNvPr>
          <p:cNvSpPr txBox="1">
            <a:spLocks noChangeArrowheads="1"/>
          </p:cNvSpPr>
          <p:nvPr/>
        </p:nvSpPr>
        <p:spPr>
          <a:xfrm>
            <a:off x="453231" y="426085"/>
            <a:ext cx="8237538" cy="2657475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回日本外来小児学会年次集会</a:t>
            </a:r>
            <a:br>
              <a:rPr lang="en-US" altLang="ja-JP" sz="4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 開示</a:t>
            </a:r>
            <a:br>
              <a:rPr lang="en-US" altLang="ja-JP" sz="4000" b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br>
              <a:rPr lang="en-US" altLang="ja-JP" sz="2400" b="1" i="1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i="1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　○○　○○</a:t>
            </a:r>
            <a:endParaRPr lang="en-US" altLang="ja-JP" sz="2400" b="1" i="1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6731C46-88BB-4398-8E16-793D0FD6958A}"/>
              </a:ext>
            </a:extLst>
          </p:cNvPr>
          <p:cNvSpPr txBox="1">
            <a:spLocks noChangeArrowheads="1"/>
          </p:cNvSpPr>
          <p:nvPr/>
        </p:nvSpPr>
        <p:spPr>
          <a:xfrm>
            <a:off x="488156" y="3590290"/>
            <a:ext cx="8167688" cy="14335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今回の演題に関連して、</a:t>
            </a:r>
            <a:endParaRPr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</a:t>
            </a:r>
            <a:r>
              <a:rPr lang="en-US" altLang="ja-JP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はありません。</a:t>
            </a:r>
            <a:endParaRPr lang="en-US" altLang="ja-JP" sz="4400" b="1" i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4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683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6DA688C-D9FB-402B-B37D-FDA71E6436D3}"/>
              </a:ext>
            </a:extLst>
          </p:cNvPr>
          <p:cNvSpPr txBox="1">
            <a:spLocks noChangeArrowheads="1"/>
          </p:cNvSpPr>
          <p:nvPr/>
        </p:nvSpPr>
        <p:spPr>
          <a:xfrm>
            <a:off x="436563" y="3606801"/>
            <a:ext cx="8255000" cy="2705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19050">
              <a:lnSpc>
                <a:spcPct val="80000"/>
              </a:lnSpc>
              <a:buFontTx/>
              <a:buNone/>
              <a:defRPr/>
            </a:pPr>
            <a:r>
              <a:rPr lang="ja-JP" altLang="en-US" sz="3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3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関係にある企業などとして、</a:t>
            </a:r>
          </a:p>
          <a:p>
            <a:pPr marL="984250">
              <a:lnSpc>
                <a:spcPct val="80000"/>
              </a:lnSpc>
              <a:buFontTx/>
              <a:buNone/>
              <a:defRPr/>
            </a:pP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⑥委託研究・共同研究費：〇〇製薬</a:t>
            </a:r>
          </a:p>
          <a:p>
            <a:pPr marL="984250">
              <a:lnSpc>
                <a:spcPct val="80000"/>
              </a:lnSpc>
              <a:buFontTx/>
              <a:buNone/>
              <a:defRPr/>
            </a:pP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⑦奨学寄附金：〇〇製薬</a:t>
            </a:r>
          </a:p>
          <a:p>
            <a:pPr marL="984250">
              <a:lnSpc>
                <a:spcPct val="80000"/>
              </a:lnSpc>
              <a:buFontTx/>
              <a:buNone/>
              <a:defRPr/>
            </a:pP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⑧寄付講座所属：あり　〇〇製薬</a:t>
            </a:r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50AEB2-20A1-49A0-92A2-A02DA3D905E2}"/>
              </a:ext>
            </a:extLst>
          </p:cNvPr>
          <p:cNvSpPr txBox="1">
            <a:spLocks noChangeArrowheads="1"/>
          </p:cNvSpPr>
          <p:nvPr/>
        </p:nvSpPr>
        <p:spPr>
          <a:xfrm>
            <a:off x="452438" y="260350"/>
            <a:ext cx="8239125" cy="2990850"/>
          </a:xfrm>
          <a:prstGeom prst="rect">
            <a:avLst/>
          </a:prstGeom>
          <a:solidFill>
            <a:schemeClr val="accent3">
              <a:lumMod val="20000"/>
              <a:lumOff val="80000"/>
              <a:alpha val="61176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4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回日本外来小児学会年次集会</a:t>
            </a:r>
            <a:br>
              <a:rPr lang="en-US" altLang="ja-JP" sz="4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 開示</a:t>
            </a:r>
            <a:br>
              <a:rPr lang="en-US" altLang="ja-JP" sz="4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i="1" dirty="0">
                <a:solidFill>
                  <a:schemeClr val="bg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　○○　○○</a:t>
            </a:r>
            <a:endParaRPr lang="en-US" altLang="ja-JP" sz="2400" b="1" i="1" dirty="0">
              <a:solidFill>
                <a:schemeClr val="bg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4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98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naruo</dc:creator>
  <cp:lastModifiedBy>saito naruo</cp:lastModifiedBy>
  <cp:revision>3</cp:revision>
  <dcterms:created xsi:type="dcterms:W3CDTF">2021-06-29T05:53:04Z</dcterms:created>
  <dcterms:modified xsi:type="dcterms:W3CDTF">2021-06-29T05:56:38Z</dcterms:modified>
</cp:coreProperties>
</file>